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
  </p:notesMasterIdLst>
  <p:sldIdLst>
    <p:sldId id="265" r:id="rId2"/>
    <p:sldId id="266" r:id="rId3"/>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anose="020B0604020202020204" pitchFamily="34" charset="0"/>
        <a:ea typeface="ヒラギノ角ゴ Pro W3" panose="020B0300000000000000" pitchFamily="34" charset="-128"/>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ヒラギノ角ゴ Pro W3" panose="020B0300000000000000" pitchFamily="34" charset="-128"/>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ヒラギノ角ゴ Pro W3" panose="020B0300000000000000" pitchFamily="34" charset="-128"/>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ヒラギノ角ゴ Pro W3" panose="020B0300000000000000" pitchFamily="34" charset="-128"/>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ヒラギノ角ゴ Pro W3" panose="020B0300000000000000"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ヒラギノ角ゴ Pro W3" panose="020B0300000000000000"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ヒラギノ角ゴ Pro W3" panose="020B0300000000000000"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ヒラギノ角ゴ Pro W3" panose="020B0300000000000000"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ヒラギノ角ゴ Pro W3" panose="020B0300000000000000"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12"/>
    <p:restoredTop sz="94597"/>
  </p:normalViewPr>
  <p:slideViewPr>
    <p:cSldViewPr snapToGrid="0" snapToObjects="1">
      <p:cViewPr varScale="1">
        <p:scale>
          <a:sx n="103" d="100"/>
          <a:sy n="103" d="100"/>
        </p:scale>
        <p:origin x="848" y="168"/>
      </p:cViewPr>
      <p:guideLst>
        <p:guide orient="horz" pos="2160"/>
        <p:guide pos="2880"/>
      </p:guideLst>
    </p:cSldViewPr>
  </p:slideViewPr>
  <p:notesTextViewPr>
    <p:cViewPr>
      <p:scale>
        <a:sx n="100" d="100"/>
        <a:sy n="100" d="100"/>
      </p:scale>
      <p:origin x="0" y="0"/>
    </p:cViewPr>
  </p:notesTextViewPr>
  <p:sorterViewPr>
    <p:cViewPr>
      <p:scale>
        <a:sx n="191" d="100"/>
        <a:sy n="191"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960DBF7-243C-2D40-A6C8-AD61BB3B4B0F}"/>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ヒラギノ角ゴ Pro W3" charset="-128"/>
                <a:cs typeface="ヒラギノ角ゴ Pro W3" charset="-128"/>
              </a:defRPr>
            </a:lvl1pPr>
          </a:lstStyle>
          <a:p>
            <a:pPr>
              <a:defRPr/>
            </a:pPr>
            <a:endParaRPr lang="en-US"/>
          </a:p>
        </p:txBody>
      </p:sp>
      <p:sp>
        <p:nvSpPr>
          <p:cNvPr id="3" name="Date Placeholder 2">
            <a:extLst>
              <a:ext uri="{FF2B5EF4-FFF2-40B4-BE49-F238E27FC236}">
                <a16:creationId xmlns:a16="http://schemas.microsoft.com/office/drawing/2014/main" id="{95546559-7FF4-074E-9ECF-FC4CC2D69AC3}"/>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01FB2780-0E63-DB46-8B81-7DCF25BEE8E9}" type="datetime1">
              <a:rPr lang="en-US" altLang="en-US"/>
              <a:pPr/>
              <a:t>2/19/20</a:t>
            </a:fld>
            <a:endParaRPr lang="en-US" altLang="en-US"/>
          </a:p>
        </p:txBody>
      </p:sp>
      <p:sp>
        <p:nvSpPr>
          <p:cNvPr id="4" name="Slide Image Placeholder 3">
            <a:extLst>
              <a:ext uri="{FF2B5EF4-FFF2-40B4-BE49-F238E27FC236}">
                <a16:creationId xmlns:a16="http://schemas.microsoft.com/office/drawing/2014/main" id="{374BD2E7-C3D5-A94A-AC5D-1778C0A05AD7}"/>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C94AB213-3714-9545-B379-C37D661120C3}"/>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0AA2FC35-EB5B-4349-82F0-F6DA72CD415B}"/>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ea typeface="ヒラギノ角ゴ Pro W3" charset="-128"/>
                <a:cs typeface="ヒラギノ角ゴ Pro W3" charset="-128"/>
              </a:defRPr>
            </a:lvl1pPr>
          </a:lstStyle>
          <a:p>
            <a:pPr>
              <a:defRPr/>
            </a:pPr>
            <a:endParaRPr lang="en-US"/>
          </a:p>
        </p:txBody>
      </p:sp>
      <p:sp>
        <p:nvSpPr>
          <p:cNvPr id="7" name="Slide Number Placeholder 6">
            <a:extLst>
              <a:ext uri="{FF2B5EF4-FFF2-40B4-BE49-F238E27FC236}">
                <a16:creationId xmlns:a16="http://schemas.microsoft.com/office/drawing/2014/main" id="{1EC0CF76-9E09-9D41-91CE-C6694AFDF3C2}"/>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45FD7595-ED95-4844-BD7C-F913A7943AB3}"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128"/>
      </a:defRPr>
    </a:lvl1pPr>
    <a:lvl2pPr marL="4572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0"/>
      </a:defRPr>
    </a:lvl2pPr>
    <a:lvl3pPr marL="9144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0"/>
      </a:defRPr>
    </a:lvl3pPr>
    <a:lvl4pPr marL="13716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0"/>
      </a:defRPr>
    </a:lvl4pPr>
    <a:lvl5pPr marL="18288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4">
            <a:extLst>
              <a:ext uri="{FF2B5EF4-FFF2-40B4-BE49-F238E27FC236}">
                <a16:creationId xmlns:a16="http://schemas.microsoft.com/office/drawing/2014/main" id="{06CC9150-C33B-0748-8564-44E34032FABB}"/>
              </a:ext>
            </a:extLst>
          </p:cNvPr>
          <p:cNvSpPr>
            <a:spLocks noChangeArrowheads="1"/>
          </p:cNvSpPr>
          <p:nvPr/>
        </p:nvSpPr>
        <p:spPr bwMode="auto">
          <a:xfrm>
            <a:off x="6773863" y="6396038"/>
            <a:ext cx="23701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Arial" panose="020B0604020202020204" pitchFamily="34" charset="0"/>
                <a:ea typeface="ヒラギノ角ゴ Pro W3" panose="020B0300000000000000" pitchFamily="34" charset="-128"/>
              </a:defRPr>
            </a:lvl1pPr>
            <a:lvl2pPr marL="742950" indent="-285750" eaLnBrk="0" hangingPunct="0">
              <a:defRPr sz="2400">
                <a:solidFill>
                  <a:schemeClr val="tx1"/>
                </a:solidFill>
                <a:latin typeface="Arial" panose="020B0604020202020204" pitchFamily="34" charset="0"/>
                <a:ea typeface="ヒラギノ角ゴ Pro W3" panose="020B0300000000000000" pitchFamily="34" charset="-128"/>
              </a:defRPr>
            </a:lvl2pPr>
            <a:lvl3pPr marL="1143000" indent="-228600" eaLnBrk="0" hangingPunct="0">
              <a:defRPr sz="2400">
                <a:solidFill>
                  <a:schemeClr val="tx1"/>
                </a:solidFill>
                <a:latin typeface="Arial" panose="020B0604020202020204" pitchFamily="34" charset="0"/>
                <a:ea typeface="ヒラギノ角ゴ Pro W3" panose="020B0300000000000000" pitchFamily="34" charset="-128"/>
              </a:defRPr>
            </a:lvl3pPr>
            <a:lvl4pPr marL="1600200" indent="-228600" eaLnBrk="0" hangingPunct="0">
              <a:defRPr sz="2400">
                <a:solidFill>
                  <a:schemeClr val="tx1"/>
                </a:solidFill>
                <a:latin typeface="Arial" panose="020B0604020202020204" pitchFamily="34" charset="0"/>
                <a:ea typeface="ヒラギノ角ゴ Pro W3" panose="020B0300000000000000" pitchFamily="34" charset="-128"/>
              </a:defRPr>
            </a:lvl4pPr>
            <a:lvl5pPr marL="2057400" indent="-228600" eaLnBrk="0" hangingPunct="0">
              <a:defRPr sz="2400">
                <a:solidFill>
                  <a:schemeClr val="tx1"/>
                </a:solidFill>
                <a:latin typeface="Arial" panose="020B0604020202020204" pitchFamily="34" charset="0"/>
                <a:ea typeface="ヒラギノ角ゴ Pro W3" panose="020B0300000000000000"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9pPr>
          </a:lstStyle>
          <a:p>
            <a:pPr algn="r" eaLnBrk="1" hangingPunct="1">
              <a:spcBef>
                <a:spcPct val="50000"/>
              </a:spcBef>
            </a:pPr>
            <a:r>
              <a:rPr lang="en-US" altLang="en-US" sz="1800">
                <a:solidFill>
                  <a:schemeClr val="tx2"/>
                </a:solidFill>
                <a:latin typeface="Trebuchet MS" panose="020B0703020202090204" pitchFamily="34" charset="0"/>
              </a:rPr>
              <a:t>Page </a:t>
            </a:r>
            <a:fld id="{A6C772C9-DE3F-FF48-9B58-6A822A686E34}" type="slidenum">
              <a:rPr lang="en-US" altLang="en-US" sz="1800">
                <a:solidFill>
                  <a:schemeClr val="tx2"/>
                </a:solidFill>
                <a:latin typeface="Trebuchet MS" panose="020B0703020202090204" pitchFamily="34" charset="0"/>
              </a:rPr>
              <a:pPr algn="r" eaLnBrk="1" hangingPunct="1">
                <a:spcBef>
                  <a:spcPct val="50000"/>
                </a:spcBef>
              </a:pPr>
              <a:t>‹#›</a:t>
            </a:fld>
            <a:r>
              <a:rPr lang="en-US" altLang="en-US" sz="1800">
                <a:solidFill>
                  <a:schemeClr val="tx2"/>
                </a:solidFill>
                <a:latin typeface="Trebuchet MS" panose="020B0703020202090204" pitchFamily="34" charset="0"/>
              </a:rPr>
              <a:t>     </a:t>
            </a:r>
          </a:p>
        </p:txBody>
      </p:sp>
      <p:pic>
        <p:nvPicPr>
          <p:cNvPr id="5" name="Picture 5">
            <a:extLst>
              <a:ext uri="{FF2B5EF4-FFF2-40B4-BE49-F238E27FC236}">
                <a16:creationId xmlns:a16="http://schemas.microsoft.com/office/drawing/2014/main" id="{E7E0FD84-BDE4-084D-B5D4-0496FBD8F835}"/>
              </a:ext>
            </a:extLst>
          </p:cNvPr>
          <p:cNvPicPr>
            <a:picLocks noChangeAspect="1" noChangeArrowheads="1"/>
          </p:cNvPicPr>
          <p:nvPr/>
        </p:nvPicPr>
        <p:blipFill>
          <a:blip r:embed="rId2"/>
          <a:srcRect/>
          <a:stretch>
            <a:fillRect/>
          </a:stretch>
        </p:blipFill>
        <p:spPr bwMode="auto">
          <a:xfrm>
            <a:off x="3775075" y="2825750"/>
            <a:ext cx="1592263" cy="1204913"/>
          </a:xfrm>
          <a:prstGeom prst="rect">
            <a:avLst/>
          </a:prstGeom>
          <a:noFill/>
          <a:ln w="12700">
            <a:solidFill>
              <a:schemeClr val="bg2"/>
            </a:solidFill>
            <a:miter lim="800000"/>
            <a:headEnd/>
            <a:tailEnd/>
          </a:ln>
          <a:effectLst>
            <a:outerShdw blurRad="63500" dist="38099" dir="2700000" algn="ctr" rotWithShape="0">
              <a:srgbClr val="000000">
                <a:alpha val="74998"/>
              </a:srgbClr>
            </a:outerShdw>
          </a:effectLst>
        </p:spPr>
      </p:pic>
      <p:sp>
        <p:nvSpPr>
          <p:cNvPr id="12290" name="Rectangle 2"/>
          <p:cNvSpPr>
            <a:spLocks noGrp="1" noChangeArrowheads="1"/>
          </p:cNvSpPr>
          <p:nvPr>
            <p:ph type="ctrTitle"/>
          </p:nvPr>
        </p:nvSpPr>
        <p:spPr>
          <a:xfrm>
            <a:off x="685800" y="1066800"/>
            <a:ext cx="7772400" cy="1143000"/>
          </a:xfrm>
        </p:spPr>
        <p:txBody>
          <a:bodyPr/>
          <a:lstStyle>
            <a:lvl1pPr algn="ctr">
              <a:defRPr/>
            </a:lvl1pPr>
          </a:lstStyle>
          <a:p>
            <a:r>
              <a:rPr lang="en-US"/>
              <a:t>Click to edit Master title style</a:t>
            </a:r>
          </a:p>
        </p:txBody>
      </p:sp>
      <p:sp>
        <p:nvSpPr>
          <p:cNvPr id="12291" name="Rectangle 3"/>
          <p:cNvSpPr>
            <a:spLocks noGrp="1" noChangeArrowheads="1"/>
          </p:cNvSpPr>
          <p:nvPr>
            <p:ph type="subTitle" idx="1"/>
          </p:nvPr>
        </p:nvSpPr>
        <p:spPr>
          <a:xfrm>
            <a:off x="1524000" y="4648200"/>
            <a:ext cx="6400800" cy="1752600"/>
          </a:xfrm>
        </p:spPr>
        <p:txBody>
          <a:bodyPr/>
          <a:lstStyle>
            <a:lvl1pPr marL="0" indent="0" algn="ctr">
              <a:spcBef>
                <a:spcPct val="20000"/>
              </a:spcBef>
              <a:buFontTx/>
              <a:buNone/>
              <a:defRPr sz="2400"/>
            </a:lvl1pPr>
          </a:lstStyle>
          <a:p>
            <a:r>
              <a:rPr lang="en-US"/>
              <a:t>Click to edit Master subtitle style</a:t>
            </a:r>
          </a:p>
        </p:txBody>
      </p:sp>
    </p:spTree>
    <p:extLst>
      <p:ext uri="{BB962C8B-B14F-4D97-AF65-F5344CB8AC3E}">
        <p14:creationId xmlns:p14="http://schemas.microsoft.com/office/powerpoint/2010/main" val="552809055"/>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79399589"/>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0"/>
            <a:ext cx="2133600" cy="6477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0"/>
            <a:ext cx="6248400" cy="6477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42412631"/>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6038239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81964740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4800" y="1600200"/>
            <a:ext cx="4191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191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5741898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95938219"/>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618250006"/>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774338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475971413"/>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880501760"/>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99"/>
        </a:solidFill>
        <a:effectLst/>
      </p:bgPr>
    </p:bg>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A3A8481B-0211-8342-B962-D40F43203E7B}"/>
              </a:ext>
            </a:extLst>
          </p:cNvPr>
          <p:cNvSpPr>
            <a:spLocks noGrp="1" noChangeArrowheads="1"/>
          </p:cNvSpPr>
          <p:nvPr>
            <p:ph type="title"/>
          </p:nvPr>
        </p:nvSpPr>
        <p:spPr bwMode="auto">
          <a:xfrm>
            <a:off x="457200" y="0"/>
            <a:ext cx="7162800" cy="1295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1267" name="Rectangle 3">
            <a:extLst>
              <a:ext uri="{FF2B5EF4-FFF2-40B4-BE49-F238E27FC236}">
                <a16:creationId xmlns:a16="http://schemas.microsoft.com/office/drawing/2014/main" id="{8F208A4F-1374-F84C-B883-2370EFB8B165}"/>
              </a:ext>
            </a:extLst>
          </p:cNvPr>
          <p:cNvSpPr>
            <a:spLocks noGrp="1" noChangeArrowheads="1"/>
          </p:cNvSpPr>
          <p:nvPr>
            <p:ph type="body" idx="1"/>
          </p:nvPr>
        </p:nvSpPr>
        <p:spPr bwMode="auto">
          <a:xfrm>
            <a:off x="304800" y="1600200"/>
            <a:ext cx="8534400" cy="4876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268" name="Line 4">
            <a:extLst>
              <a:ext uri="{FF2B5EF4-FFF2-40B4-BE49-F238E27FC236}">
                <a16:creationId xmlns:a16="http://schemas.microsoft.com/office/drawing/2014/main" id="{0C4E06D0-D178-6844-BF98-7D7F7BCD4773}"/>
              </a:ext>
            </a:extLst>
          </p:cNvPr>
          <p:cNvSpPr>
            <a:spLocks noChangeShapeType="1"/>
          </p:cNvSpPr>
          <p:nvPr/>
        </p:nvSpPr>
        <p:spPr bwMode="auto">
          <a:xfrm flipV="1">
            <a:off x="304800" y="1219200"/>
            <a:ext cx="7416800" cy="0"/>
          </a:xfrm>
          <a:prstGeom prst="line">
            <a:avLst/>
          </a:prstGeom>
          <a:noFill/>
          <a:ln w="38100">
            <a:solidFill>
              <a:srgbClr val="FFCC66"/>
            </a:solidFill>
            <a:round/>
            <a:headEnd type="none" w="sm" len="sm"/>
            <a:tailEnd type="none" w="sm" len="sm"/>
          </a:ln>
          <a:effectLst>
            <a:outerShdw blurRad="63500" dist="17961" dir="2700000" algn="ctr" rotWithShape="0">
              <a:srgbClr val="232323">
                <a:alpha val="74998"/>
              </a:srgbClr>
            </a:outerShdw>
          </a:effectLst>
        </p:spPr>
        <p:txBody>
          <a:bodyPr wrap="none" anchor="ctr"/>
          <a:lstStyle/>
          <a:p>
            <a:pPr fontAlgn="auto">
              <a:spcBef>
                <a:spcPts val="0"/>
              </a:spcBef>
              <a:spcAft>
                <a:spcPts val="0"/>
              </a:spcAft>
              <a:defRPr/>
            </a:pPr>
            <a:endParaRPr lang="en-US">
              <a:latin typeface="+mn-lt"/>
              <a:ea typeface="+mn-ea"/>
            </a:endParaRPr>
          </a:p>
        </p:txBody>
      </p:sp>
      <p:sp>
        <p:nvSpPr>
          <p:cNvPr id="1029" name="Rectangle 5">
            <a:extLst>
              <a:ext uri="{FF2B5EF4-FFF2-40B4-BE49-F238E27FC236}">
                <a16:creationId xmlns:a16="http://schemas.microsoft.com/office/drawing/2014/main" id="{92346EAC-14E2-2A42-AA6B-145AE76C6E3E}"/>
              </a:ext>
            </a:extLst>
          </p:cNvPr>
          <p:cNvSpPr>
            <a:spLocks noChangeArrowheads="1"/>
          </p:cNvSpPr>
          <p:nvPr/>
        </p:nvSpPr>
        <p:spPr bwMode="auto">
          <a:xfrm>
            <a:off x="6597650" y="6334125"/>
            <a:ext cx="23701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Arial" panose="020B0604020202020204" pitchFamily="34" charset="0"/>
                <a:ea typeface="ヒラギノ角ゴ Pro W3" panose="020B0300000000000000" pitchFamily="34" charset="-128"/>
              </a:defRPr>
            </a:lvl1pPr>
            <a:lvl2pPr marL="742950" indent="-285750" eaLnBrk="0" hangingPunct="0">
              <a:defRPr sz="2400">
                <a:solidFill>
                  <a:schemeClr val="tx1"/>
                </a:solidFill>
                <a:latin typeface="Arial" panose="020B0604020202020204" pitchFamily="34" charset="0"/>
                <a:ea typeface="ヒラギノ角ゴ Pro W3" panose="020B0300000000000000" pitchFamily="34" charset="-128"/>
              </a:defRPr>
            </a:lvl2pPr>
            <a:lvl3pPr marL="1143000" indent="-228600" eaLnBrk="0" hangingPunct="0">
              <a:defRPr sz="2400">
                <a:solidFill>
                  <a:schemeClr val="tx1"/>
                </a:solidFill>
                <a:latin typeface="Arial" panose="020B0604020202020204" pitchFamily="34" charset="0"/>
                <a:ea typeface="ヒラギノ角ゴ Pro W3" panose="020B0300000000000000" pitchFamily="34" charset="-128"/>
              </a:defRPr>
            </a:lvl3pPr>
            <a:lvl4pPr marL="1600200" indent="-228600" eaLnBrk="0" hangingPunct="0">
              <a:defRPr sz="2400">
                <a:solidFill>
                  <a:schemeClr val="tx1"/>
                </a:solidFill>
                <a:latin typeface="Arial" panose="020B0604020202020204" pitchFamily="34" charset="0"/>
                <a:ea typeface="ヒラギノ角ゴ Pro W3" panose="020B0300000000000000" pitchFamily="34" charset="-128"/>
              </a:defRPr>
            </a:lvl4pPr>
            <a:lvl5pPr marL="2057400" indent="-228600" eaLnBrk="0" hangingPunct="0">
              <a:defRPr sz="2400">
                <a:solidFill>
                  <a:schemeClr val="tx1"/>
                </a:solidFill>
                <a:latin typeface="Arial" panose="020B0604020202020204" pitchFamily="34" charset="0"/>
                <a:ea typeface="ヒラギノ角ゴ Pro W3" panose="020B0300000000000000"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9pPr>
          </a:lstStyle>
          <a:p>
            <a:pPr algn="r" eaLnBrk="1" hangingPunct="1">
              <a:spcBef>
                <a:spcPct val="50000"/>
              </a:spcBef>
            </a:pPr>
            <a:r>
              <a:rPr lang="en-US" altLang="en-US" sz="2800" b="1">
                <a:solidFill>
                  <a:schemeClr val="tx2"/>
                </a:solidFill>
                <a:latin typeface="Trebuchet MS" panose="020B0703020202090204" pitchFamily="34" charset="0"/>
              </a:rPr>
              <a:t>Page </a:t>
            </a:r>
            <a:fld id="{8FA18B21-A3CD-AF40-BE81-4BEAF57946AA}" type="slidenum">
              <a:rPr lang="en-US" altLang="en-US" sz="2800" b="1">
                <a:solidFill>
                  <a:schemeClr val="tx2"/>
                </a:solidFill>
                <a:latin typeface="Trebuchet MS" panose="020B0703020202090204" pitchFamily="34" charset="0"/>
              </a:rPr>
              <a:pPr algn="r" eaLnBrk="1" hangingPunct="1">
                <a:spcBef>
                  <a:spcPct val="50000"/>
                </a:spcBef>
              </a:pPr>
              <a:t>‹#›</a:t>
            </a:fld>
            <a:r>
              <a:rPr lang="en-US" altLang="en-US" sz="1800" b="1">
                <a:solidFill>
                  <a:schemeClr val="tx2"/>
                </a:solidFill>
                <a:latin typeface="Trebuchet MS" panose="020B0703020202090204" pitchFamily="34" charset="0"/>
              </a:rPr>
              <a:t>  </a:t>
            </a:r>
            <a:r>
              <a:rPr lang="en-US" altLang="en-US" sz="1100">
                <a:solidFill>
                  <a:schemeClr val="tx2"/>
                </a:solidFill>
                <a:latin typeface="Trebuchet MS" panose="020B0703020202090204" pitchFamily="34" charset="0"/>
              </a:rPr>
              <a:t>  </a:t>
            </a:r>
          </a:p>
        </p:txBody>
      </p:sp>
      <p:pic>
        <p:nvPicPr>
          <p:cNvPr id="11270" name="Picture 6">
            <a:extLst>
              <a:ext uri="{FF2B5EF4-FFF2-40B4-BE49-F238E27FC236}">
                <a16:creationId xmlns:a16="http://schemas.microsoft.com/office/drawing/2014/main" id="{3E454664-A80F-BF44-B50A-3452E52CB6C3}"/>
              </a:ext>
            </a:extLst>
          </p:cNvPr>
          <p:cNvPicPr>
            <a:picLocks noChangeAspect="1" noChangeArrowheads="1"/>
          </p:cNvPicPr>
          <p:nvPr/>
        </p:nvPicPr>
        <p:blipFill>
          <a:blip r:embed="rId13"/>
          <a:srcRect/>
          <a:stretch>
            <a:fillRect/>
          </a:stretch>
        </p:blipFill>
        <p:spPr bwMode="auto">
          <a:xfrm>
            <a:off x="7773988" y="142875"/>
            <a:ext cx="1189037" cy="900113"/>
          </a:xfrm>
          <a:prstGeom prst="rect">
            <a:avLst/>
          </a:prstGeom>
          <a:noFill/>
          <a:ln w="12700">
            <a:solidFill>
              <a:schemeClr val="bg2"/>
            </a:solidFill>
            <a:miter lim="800000"/>
            <a:headEnd/>
            <a:tailEnd/>
          </a:ln>
          <a:effectLst>
            <a:outerShdw blurRad="63500" dist="38099" dir="2700000" algn="ctr" rotWithShape="0">
              <a:srgbClr val="000000">
                <a:alpha val="74998"/>
              </a:srgbClr>
            </a:outerShdw>
          </a:effectLst>
        </p:spPr>
      </p:pic>
    </p:spTree>
  </p:cSld>
  <p:clrMap bg1="dk2" tx1="lt1" bg2="dk1" tx2="lt2" accent1="accent1" accent2="accent2" accent3="accent3" accent4="accent4" accent5="accent5" accent6="accent6" hlink="hlink" folHlink="folHlink"/>
  <p:sldLayoutIdLst>
    <p:sldLayoutId id="2147483731"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ransition/>
  <p:txStyles>
    <p:titleStyle>
      <a:lvl1pPr algn="l" rtl="0" eaLnBrk="0" fontAlgn="base" hangingPunct="0">
        <a:spcBef>
          <a:spcPct val="0"/>
        </a:spcBef>
        <a:spcAft>
          <a:spcPct val="0"/>
        </a:spcAft>
        <a:defRPr sz="2800" b="1" i="1">
          <a:solidFill>
            <a:schemeClr val="tx2"/>
          </a:solidFill>
          <a:effectLst>
            <a:outerShdw blurRad="38100" dist="38100" dir="2700000" algn="tl">
              <a:srgbClr val="000000"/>
            </a:outerShdw>
          </a:effectLst>
          <a:latin typeface="+mj-lt"/>
          <a:ea typeface="ヒラギノ角ゴ Pro W3" charset="-128"/>
          <a:cs typeface="ヒラギノ角ゴ Pro W3" charset="-128"/>
        </a:defRPr>
      </a:lvl1pPr>
      <a:lvl2pPr algn="l" rtl="0" eaLnBrk="0" fontAlgn="base" hangingPunct="0">
        <a:spcBef>
          <a:spcPct val="0"/>
        </a:spcBef>
        <a:spcAft>
          <a:spcPct val="0"/>
        </a:spcAft>
        <a:defRPr sz="2800" b="1" i="1">
          <a:solidFill>
            <a:schemeClr val="tx2"/>
          </a:solidFill>
          <a:effectLst>
            <a:outerShdw blurRad="38100" dist="38100" dir="2700000" algn="tl">
              <a:srgbClr val="000000"/>
            </a:outerShdw>
          </a:effectLst>
          <a:latin typeface="Trebuchet MS" charset="0"/>
          <a:ea typeface="ヒラギノ角ゴ Pro W3" charset="-128"/>
          <a:cs typeface="ヒラギノ角ゴ Pro W3" charset="-128"/>
        </a:defRPr>
      </a:lvl2pPr>
      <a:lvl3pPr algn="l" rtl="0" eaLnBrk="0" fontAlgn="base" hangingPunct="0">
        <a:spcBef>
          <a:spcPct val="0"/>
        </a:spcBef>
        <a:spcAft>
          <a:spcPct val="0"/>
        </a:spcAft>
        <a:defRPr sz="2800" b="1" i="1">
          <a:solidFill>
            <a:schemeClr val="tx2"/>
          </a:solidFill>
          <a:effectLst>
            <a:outerShdw blurRad="38100" dist="38100" dir="2700000" algn="tl">
              <a:srgbClr val="000000"/>
            </a:outerShdw>
          </a:effectLst>
          <a:latin typeface="Trebuchet MS" charset="0"/>
          <a:ea typeface="ヒラギノ角ゴ Pro W3" charset="-128"/>
          <a:cs typeface="ヒラギノ角ゴ Pro W3" charset="-128"/>
        </a:defRPr>
      </a:lvl3pPr>
      <a:lvl4pPr algn="l" rtl="0" eaLnBrk="0" fontAlgn="base" hangingPunct="0">
        <a:spcBef>
          <a:spcPct val="0"/>
        </a:spcBef>
        <a:spcAft>
          <a:spcPct val="0"/>
        </a:spcAft>
        <a:defRPr sz="2800" b="1" i="1">
          <a:solidFill>
            <a:schemeClr val="tx2"/>
          </a:solidFill>
          <a:effectLst>
            <a:outerShdw blurRad="38100" dist="38100" dir="2700000" algn="tl">
              <a:srgbClr val="000000"/>
            </a:outerShdw>
          </a:effectLst>
          <a:latin typeface="Trebuchet MS" charset="0"/>
          <a:ea typeface="ヒラギノ角ゴ Pro W3" charset="-128"/>
          <a:cs typeface="ヒラギノ角ゴ Pro W3" charset="-128"/>
        </a:defRPr>
      </a:lvl4pPr>
      <a:lvl5pPr algn="l" rtl="0" eaLnBrk="0" fontAlgn="base" hangingPunct="0">
        <a:spcBef>
          <a:spcPct val="0"/>
        </a:spcBef>
        <a:spcAft>
          <a:spcPct val="0"/>
        </a:spcAft>
        <a:defRPr sz="2800" b="1" i="1">
          <a:solidFill>
            <a:schemeClr val="tx2"/>
          </a:solidFill>
          <a:effectLst>
            <a:outerShdw blurRad="38100" dist="38100" dir="2700000" algn="tl">
              <a:srgbClr val="000000"/>
            </a:outerShdw>
          </a:effectLst>
          <a:latin typeface="Trebuchet MS" charset="0"/>
          <a:ea typeface="ヒラギノ角ゴ Pro W3" charset="-128"/>
          <a:cs typeface="ヒラギノ角ゴ Pro W3" charset="-128"/>
        </a:defRPr>
      </a:lvl5pPr>
      <a:lvl6pPr marL="457200" algn="l" rtl="0" eaLnBrk="1" fontAlgn="base" hangingPunct="1">
        <a:spcBef>
          <a:spcPct val="0"/>
        </a:spcBef>
        <a:spcAft>
          <a:spcPct val="0"/>
        </a:spcAft>
        <a:defRPr sz="2800" b="1" i="1">
          <a:solidFill>
            <a:schemeClr val="tx2"/>
          </a:solidFill>
          <a:effectLst>
            <a:outerShdw blurRad="38100" dist="38100" dir="2700000" algn="tl">
              <a:srgbClr val="000000"/>
            </a:outerShdw>
          </a:effectLst>
          <a:latin typeface="Trebuchet MS" charset="0"/>
        </a:defRPr>
      </a:lvl6pPr>
      <a:lvl7pPr marL="914400" algn="l" rtl="0" eaLnBrk="1" fontAlgn="base" hangingPunct="1">
        <a:spcBef>
          <a:spcPct val="0"/>
        </a:spcBef>
        <a:spcAft>
          <a:spcPct val="0"/>
        </a:spcAft>
        <a:defRPr sz="2800" b="1" i="1">
          <a:solidFill>
            <a:schemeClr val="tx2"/>
          </a:solidFill>
          <a:effectLst>
            <a:outerShdw blurRad="38100" dist="38100" dir="2700000" algn="tl">
              <a:srgbClr val="000000"/>
            </a:outerShdw>
          </a:effectLst>
          <a:latin typeface="Trebuchet MS" charset="0"/>
        </a:defRPr>
      </a:lvl7pPr>
      <a:lvl8pPr marL="1371600" algn="l" rtl="0" eaLnBrk="1" fontAlgn="base" hangingPunct="1">
        <a:spcBef>
          <a:spcPct val="0"/>
        </a:spcBef>
        <a:spcAft>
          <a:spcPct val="0"/>
        </a:spcAft>
        <a:defRPr sz="2800" b="1" i="1">
          <a:solidFill>
            <a:schemeClr val="tx2"/>
          </a:solidFill>
          <a:effectLst>
            <a:outerShdw blurRad="38100" dist="38100" dir="2700000" algn="tl">
              <a:srgbClr val="000000"/>
            </a:outerShdw>
          </a:effectLst>
          <a:latin typeface="Trebuchet MS" charset="0"/>
        </a:defRPr>
      </a:lvl8pPr>
      <a:lvl9pPr marL="1828800" algn="l" rtl="0" eaLnBrk="1" fontAlgn="base" hangingPunct="1">
        <a:spcBef>
          <a:spcPct val="0"/>
        </a:spcBef>
        <a:spcAft>
          <a:spcPct val="0"/>
        </a:spcAft>
        <a:defRPr sz="2800" b="1" i="1">
          <a:solidFill>
            <a:schemeClr val="tx2"/>
          </a:solidFill>
          <a:effectLst>
            <a:outerShdw blurRad="38100" dist="38100" dir="2700000" algn="tl">
              <a:srgbClr val="000000"/>
            </a:outerShdw>
          </a:effectLst>
          <a:latin typeface="Trebuchet MS" charset="0"/>
        </a:defRPr>
      </a:lvl9pPr>
    </p:titleStyle>
    <p:bodyStyle>
      <a:lvl1pPr marL="285750" indent="-285750" algn="l" rtl="0" eaLnBrk="0" fontAlgn="base" hangingPunct="0">
        <a:spcBef>
          <a:spcPct val="50000"/>
        </a:spcBef>
        <a:spcAft>
          <a:spcPct val="35000"/>
        </a:spcAft>
        <a:buClr>
          <a:schemeClr val="tx2"/>
        </a:buClr>
        <a:buSzPct val="100000"/>
        <a:buChar char="•"/>
        <a:defRPr sz="2800">
          <a:solidFill>
            <a:schemeClr val="tx1"/>
          </a:solidFill>
          <a:latin typeface="+mn-lt"/>
          <a:ea typeface="ヒラギノ角ゴ Pro W3" charset="-128"/>
          <a:cs typeface="ヒラギノ角ゴ Pro W3" charset="-128"/>
        </a:defRPr>
      </a:lvl1pPr>
      <a:lvl2pPr marL="685800" indent="-228600" algn="l" rtl="0" eaLnBrk="0" fontAlgn="base" hangingPunct="0">
        <a:spcBef>
          <a:spcPct val="0"/>
        </a:spcBef>
        <a:spcAft>
          <a:spcPct val="35000"/>
        </a:spcAft>
        <a:buClr>
          <a:schemeClr val="tx2"/>
        </a:buClr>
        <a:buSzPct val="100000"/>
        <a:buChar char="–"/>
        <a:defRPr sz="2400" b="1">
          <a:solidFill>
            <a:schemeClr val="tx1"/>
          </a:solidFill>
          <a:latin typeface="+mn-lt"/>
          <a:ea typeface="ヒラギノ角ゴ Pro W3" charset="-128"/>
          <a:cs typeface="ヒラギノ角ゴ Pro W3" charset="0"/>
        </a:defRPr>
      </a:lvl2pPr>
      <a:lvl3pPr marL="1143000" indent="-228600" algn="l" rtl="0" eaLnBrk="0" fontAlgn="base" hangingPunct="0">
        <a:spcBef>
          <a:spcPct val="0"/>
        </a:spcBef>
        <a:spcAft>
          <a:spcPct val="35000"/>
        </a:spcAft>
        <a:buClr>
          <a:schemeClr val="tx2"/>
        </a:buClr>
        <a:buSzPct val="100000"/>
        <a:buChar char="»"/>
        <a:defRPr sz="2200" b="1">
          <a:solidFill>
            <a:schemeClr val="tx1"/>
          </a:solidFill>
          <a:latin typeface="+mn-lt"/>
          <a:ea typeface="ヒラギノ角ゴ Pro W3" charset="-128"/>
          <a:cs typeface="ヒラギノ角ゴ Pro W3" charset="0"/>
        </a:defRPr>
      </a:lvl3pPr>
      <a:lvl4pPr marL="1543050" indent="-171450" algn="l" rtl="0" eaLnBrk="0" fontAlgn="base" hangingPunct="0">
        <a:spcBef>
          <a:spcPct val="0"/>
        </a:spcBef>
        <a:spcAft>
          <a:spcPct val="35000"/>
        </a:spcAft>
        <a:buClr>
          <a:schemeClr val="tx2"/>
        </a:buClr>
        <a:buSzPct val="100000"/>
        <a:buChar char="»"/>
        <a:defRPr sz="2000" b="1">
          <a:solidFill>
            <a:schemeClr val="tx1"/>
          </a:solidFill>
          <a:latin typeface="+mn-lt"/>
          <a:ea typeface="ヒラギノ角ゴ Pro W3" charset="-128"/>
          <a:cs typeface="ヒラギノ角ゴ Pro W3" charset="0"/>
        </a:defRPr>
      </a:lvl4pPr>
      <a:lvl5pPr marL="2000250" indent="-171450" algn="l" rtl="0" eaLnBrk="0" fontAlgn="base" hangingPunct="0">
        <a:spcBef>
          <a:spcPct val="50000"/>
        </a:spcBef>
        <a:spcAft>
          <a:spcPct val="0"/>
        </a:spcAft>
        <a:defRPr sz="2800">
          <a:solidFill>
            <a:schemeClr val="tx1"/>
          </a:solidFill>
          <a:effectLst>
            <a:outerShdw blurRad="38100" dist="38100" dir="2700000" algn="tl">
              <a:srgbClr val="000000"/>
            </a:outerShdw>
          </a:effectLst>
          <a:latin typeface="+mn-lt"/>
          <a:ea typeface="ヒラギノ角ゴ Pro W3" charset="-128"/>
          <a:cs typeface="ヒラギノ角ゴ Pro W3" charset="0"/>
        </a:defRPr>
      </a:lvl5pPr>
      <a:lvl6pPr marL="2457450" indent="-171450" algn="l" rtl="0" eaLnBrk="1" fontAlgn="base" hangingPunct="1">
        <a:spcBef>
          <a:spcPct val="50000"/>
        </a:spcBef>
        <a:spcAft>
          <a:spcPct val="0"/>
        </a:spcAft>
        <a:defRPr sz="2800">
          <a:solidFill>
            <a:schemeClr val="tx1"/>
          </a:solidFill>
          <a:effectLst>
            <a:outerShdw blurRad="38100" dist="38100" dir="2700000" algn="tl">
              <a:srgbClr val="000000"/>
            </a:outerShdw>
          </a:effectLst>
          <a:latin typeface="+mn-lt"/>
          <a:ea typeface="ヒラギノ角ゴ Pro W3" charset="-128"/>
        </a:defRPr>
      </a:lvl6pPr>
      <a:lvl7pPr marL="2914650" indent="-171450" algn="l" rtl="0" eaLnBrk="1" fontAlgn="base" hangingPunct="1">
        <a:spcBef>
          <a:spcPct val="50000"/>
        </a:spcBef>
        <a:spcAft>
          <a:spcPct val="0"/>
        </a:spcAft>
        <a:defRPr sz="2800">
          <a:solidFill>
            <a:schemeClr val="tx1"/>
          </a:solidFill>
          <a:effectLst>
            <a:outerShdw blurRad="38100" dist="38100" dir="2700000" algn="tl">
              <a:srgbClr val="000000"/>
            </a:outerShdw>
          </a:effectLst>
          <a:latin typeface="+mn-lt"/>
          <a:ea typeface="ヒラギノ角ゴ Pro W3" charset="-128"/>
        </a:defRPr>
      </a:lvl7pPr>
      <a:lvl8pPr marL="3371850" indent="-171450" algn="l" rtl="0" eaLnBrk="1" fontAlgn="base" hangingPunct="1">
        <a:spcBef>
          <a:spcPct val="50000"/>
        </a:spcBef>
        <a:spcAft>
          <a:spcPct val="0"/>
        </a:spcAft>
        <a:defRPr sz="2800">
          <a:solidFill>
            <a:schemeClr val="tx1"/>
          </a:solidFill>
          <a:effectLst>
            <a:outerShdw blurRad="38100" dist="38100" dir="2700000" algn="tl">
              <a:srgbClr val="000000"/>
            </a:outerShdw>
          </a:effectLst>
          <a:latin typeface="+mn-lt"/>
          <a:ea typeface="ヒラギノ角ゴ Pro W3" charset="-128"/>
        </a:defRPr>
      </a:lvl8pPr>
      <a:lvl9pPr marL="3829050" indent="-171450" algn="l" rtl="0" eaLnBrk="1" fontAlgn="base" hangingPunct="1">
        <a:spcBef>
          <a:spcPct val="50000"/>
        </a:spcBef>
        <a:spcAft>
          <a:spcPct val="0"/>
        </a:spcAft>
        <a:defRPr sz="2800">
          <a:solidFill>
            <a:schemeClr val="tx1"/>
          </a:solidFill>
          <a:effectLst>
            <a:outerShdw blurRad="38100" dist="38100" dir="2700000" algn="tl">
              <a:srgbClr val="000000"/>
            </a:outerShdw>
          </a:effectLst>
          <a:latin typeface="+mn-lt"/>
          <a:ea typeface="ヒラギノ角ゴ Pro W3"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2CC04-2539-C746-9618-6617752BA32F}"/>
              </a:ext>
            </a:extLst>
          </p:cNvPr>
          <p:cNvSpPr>
            <a:spLocks noGrp="1"/>
          </p:cNvSpPr>
          <p:nvPr>
            <p:ph type="title"/>
          </p:nvPr>
        </p:nvSpPr>
        <p:spPr/>
        <p:txBody>
          <a:bodyPr/>
          <a:lstStyle/>
          <a:p>
            <a:r>
              <a:rPr lang="en-US" altLang="en-US" dirty="0">
                <a:ea typeface="ヒラギノ角ゴ Pro W3" panose="020B0300000000000000" pitchFamily="34" charset="-128"/>
              </a:rPr>
              <a:t>Some Science Requirements you should consider. For each, explain why.  (1)</a:t>
            </a:r>
          </a:p>
        </p:txBody>
      </p:sp>
      <p:sp>
        <p:nvSpPr>
          <p:cNvPr id="11266" name="Content Placeholder 2">
            <a:extLst>
              <a:ext uri="{FF2B5EF4-FFF2-40B4-BE49-F238E27FC236}">
                <a16:creationId xmlns:a16="http://schemas.microsoft.com/office/drawing/2014/main" id="{2D473300-083C-414B-9E10-55FABAAE0078}"/>
              </a:ext>
            </a:extLst>
          </p:cNvPr>
          <p:cNvSpPr>
            <a:spLocks noGrp="1"/>
          </p:cNvSpPr>
          <p:nvPr>
            <p:ph idx="1"/>
          </p:nvPr>
        </p:nvSpPr>
        <p:spPr>
          <a:xfrm>
            <a:off x="189256" y="1420942"/>
            <a:ext cx="8843533" cy="4992216"/>
          </a:xfrm>
        </p:spPr>
        <p:txBody>
          <a:bodyPr/>
          <a:lstStyle/>
          <a:p>
            <a:r>
              <a:rPr lang="en-US" altLang="en-US" sz="2400" dirty="0">
                <a:ea typeface="ヒラギノ角ゴ Pro W3" panose="020B0300000000000000" pitchFamily="34" charset="-128"/>
              </a:rPr>
              <a:t>What is your target sample? How many objects in order to answer your science question?</a:t>
            </a:r>
          </a:p>
          <a:p>
            <a:r>
              <a:rPr lang="en-US" altLang="en-US" sz="2400" dirty="0">
                <a:ea typeface="ヒラギノ角ゴ Pro W3" panose="020B0300000000000000" pitchFamily="34" charset="-128"/>
              </a:rPr>
              <a:t>What science instruments will you use to observe your sample? (Imager? Spectrograph? If the latter, slit or 2D?)</a:t>
            </a:r>
          </a:p>
          <a:p>
            <a:r>
              <a:rPr lang="en-US" altLang="en-US" sz="2400" dirty="0">
                <a:ea typeface="ヒラギノ角ゴ Pro W3" panose="020B0300000000000000" pitchFamily="34" charset="-128"/>
              </a:rPr>
              <a:t>What sky coverage fraction do you need?</a:t>
            </a:r>
          </a:p>
          <a:p>
            <a:r>
              <a:rPr lang="en-US" altLang="en-US" sz="2400" dirty="0">
                <a:ea typeface="ヒラギノ角ゴ Pro W3" panose="020B0300000000000000" pitchFamily="34" charset="-128"/>
              </a:rPr>
              <a:t>What is your required field of view (angle)?</a:t>
            </a:r>
          </a:p>
          <a:p>
            <a:r>
              <a:rPr lang="en-US" altLang="en-US" sz="2400" dirty="0">
                <a:ea typeface="ヒラギノ角ゴ Pro W3" panose="020B0300000000000000" pitchFamily="34" charset="-128"/>
              </a:rPr>
              <a:t>What wavelengths will you be observing at?</a:t>
            </a:r>
          </a:p>
          <a:p>
            <a:r>
              <a:rPr lang="en-US" altLang="en-US" sz="2400" dirty="0">
                <a:ea typeface="ヒラギノ角ゴ Pro W3" panose="020B0300000000000000" pitchFamily="34" charset="-128"/>
              </a:rPr>
              <a:t>What spatial resolution do you need? (arc sec)</a:t>
            </a:r>
          </a:p>
          <a:p>
            <a:pPr lvl="1"/>
            <a:r>
              <a:rPr lang="en-US" altLang="ja-JP" sz="2000" dirty="0">
                <a:ea typeface="ヒラギノ角ゴ Pro W3" panose="020B0300000000000000" pitchFamily="34" charset="-128"/>
              </a:rPr>
              <a:t>Or can phrase this in terms of a </a:t>
            </a:r>
            <a:r>
              <a:rPr lang="en-US" altLang="ja-JP" sz="2000" dirty="0" err="1">
                <a:ea typeface="ヒラギノ角ゴ Pro W3" panose="020B0300000000000000" pitchFamily="34" charset="-128"/>
              </a:rPr>
              <a:t>Strehl</a:t>
            </a:r>
            <a:r>
              <a:rPr lang="en-US" altLang="ja-JP" sz="2000" dirty="0">
                <a:ea typeface="ヒラギノ角ゴ Pro W3" panose="020B0300000000000000" pitchFamily="34" charset="-128"/>
              </a:rPr>
              <a:t> ratio at a your wavelength</a:t>
            </a:r>
          </a:p>
          <a:p>
            <a:endParaRPr lang="en-US" altLang="en-US" sz="2400" dirty="0">
              <a:ea typeface="ヒラギノ角ゴ Pro W3" panose="020B0300000000000000" pitchFamily="34" charset="-128"/>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EDC9D-4404-994A-B38A-C2624CED1A35}"/>
              </a:ext>
            </a:extLst>
          </p:cNvPr>
          <p:cNvSpPr>
            <a:spLocks noGrp="1"/>
          </p:cNvSpPr>
          <p:nvPr>
            <p:ph type="title"/>
          </p:nvPr>
        </p:nvSpPr>
        <p:spPr/>
        <p:txBody>
          <a:bodyPr/>
          <a:lstStyle/>
          <a:p>
            <a:r>
              <a:rPr lang="en-US" altLang="en-US">
                <a:ea typeface="ヒラギノ角ゴ Pro W3" panose="020B0300000000000000" pitchFamily="34" charset="-128"/>
              </a:rPr>
              <a:t>Science Requirements you need to consider. For each, explain why. (2)</a:t>
            </a:r>
          </a:p>
        </p:txBody>
      </p:sp>
      <p:sp>
        <p:nvSpPr>
          <p:cNvPr id="12290" name="Content Placeholder 2">
            <a:extLst>
              <a:ext uri="{FF2B5EF4-FFF2-40B4-BE49-F238E27FC236}">
                <a16:creationId xmlns:a16="http://schemas.microsoft.com/office/drawing/2014/main" id="{38135095-9D37-A74C-9D08-7C3CA0300AF4}"/>
              </a:ext>
            </a:extLst>
          </p:cNvPr>
          <p:cNvSpPr>
            <a:spLocks noGrp="1"/>
          </p:cNvSpPr>
          <p:nvPr>
            <p:ph idx="1"/>
          </p:nvPr>
        </p:nvSpPr>
        <p:spPr>
          <a:xfrm>
            <a:off x="187669" y="1505036"/>
            <a:ext cx="8534400" cy="5387975"/>
          </a:xfrm>
        </p:spPr>
        <p:txBody>
          <a:bodyPr/>
          <a:lstStyle/>
          <a:p>
            <a:r>
              <a:rPr lang="en-US" altLang="en-US" sz="2400" dirty="0">
                <a:ea typeface="ヒラギノ角ゴ Pro W3" panose="020B0300000000000000" pitchFamily="34" charset="-128"/>
              </a:rPr>
              <a:t>What enclosed energy fraction do you need? (e.g. I need half the energy in the PSF to be within 0.02”)</a:t>
            </a:r>
          </a:p>
          <a:p>
            <a:r>
              <a:rPr lang="en-US" altLang="en-US" sz="2400" dirty="0">
                <a:ea typeface="ヒラギノ角ゴ Pro W3" panose="020B0300000000000000" pitchFamily="34" charset="-128"/>
              </a:rPr>
              <a:t>If you need a wide field (a few arc min), do you need to image the whole field at once, or are you looking at multiple discrete objects (e.g. postage stamps) within the wider field? </a:t>
            </a:r>
          </a:p>
          <a:p>
            <a:r>
              <a:rPr lang="en-US" altLang="en-US" sz="2400" dirty="0">
                <a:ea typeface="ヒラギノ角ゴ Pro W3" panose="020B0300000000000000" pitchFamily="34" charset="-128"/>
              </a:rPr>
              <a:t>If you are observing a faint object next a bright object, what contrast ratio do you need?</a:t>
            </a:r>
          </a:p>
          <a:p>
            <a:r>
              <a:rPr lang="en-US" altLang="en-US" sz="2400" dirty="0">
                <a:ea typeface="ヒラギノ角ゴ Pro W3" panose="020B0300000000000000" pitchFamily="34" charset="-128"/>
              </a:rPr>
              <a:t>NOTE: Not all of these questions will apply to every science case. If a question </a:t>
            </a:r>
            <a:r>
              <a:rPr lang="en-US" altLang="en-US" sz="2400" dirty="0" err="1">
                <a:ea typeface="ヒラギノ角ゴ Pro W3" panose="020B0300000000000000" pitchFamily="34" charset="-128"/>
              </a:rPr>
              <a:t>doesn</a:t>
            </a:r>
            <a:r>
              <a:rPr lang="ja-JP" altLang="en-US" sz="2400">
                <a:ea typeface="ヒラギノ角ゴ Pro W3" panose="020B0300000000000000" pitchFamily="34" charset="-128"/>
              </a:rPr>
              <a:t>’</a:t>
            </a:r>
            <a:r>
              <a:rPr lang="en-US" altLang="ja-JP" sz="2400" dirty="0">
                <a:ea typeface="ヒラギノ角ゴ Pro W3" panose="020B0300000000000000" pitchFamily="34" charset="-128"/>
              </a:rPr>
              <a:t>t apply, by all means leave it out.</a:t>
            </a:r>
          </a:p>
          <a:p>
            <a:endParaRPr lang="en-US" altLang="en-US" sz="2400" dirty="0">
              <a:ea typeface="ヒラギノ角ゴ Pro W3" panose="020B0300000000000000" pitchFamily="34" charset="-128"/>
            </a:endParaRPr>
          </a:p>
          <a:p>
            <a:endParaRPr lang="en-US" altLang="en-US" sz="2400" dirty="0">
              <a:ea typeface="ヒラギノ角ゴ Pro W3" panose="020B0300000000000000" pitchFamily="34" charset="-128"/>
            </a:endParaRPr>
          </a:p>
        </p:txBody>
      </p:sp>
    </p:spTree>
  </p:cSld>
  <p:clrMapOvr>
    <a:masterClrMapping/>
  </p:clrMapOvr>
  <p:transition/>
</p:sld>
</file>

<file path=ppt/theme/theme1.xml><?xml version="1.0" encoding="utf-8"?>
<a:theme xmlns:a="http://schemas.openxmlformats.org/drawingml/2006/main" name="VideoTemplate">
  <a:themeElements>
    <a:clrScheme name="">
      <a:dk1>
        <a:srgbClr val="000000"/>
      </a:dk1>
      <a:lt1>
        <a:srgbClr val="FFFFFF"/>
      </a:lt1>
      <a:dk2>
        <a:srgbClr val="8901F3"/>
      </a:dk2>
      <a:lt2>
        <a:srgbClr val="FFCD7F"/>
      </a:lt2>
      <a:accent1>
        <a:srgbClr val="A8C2FF"/>
      </a:accent1>
      <a:accent2>
        <a:srgbClr val="7AFF7A"/>
      </a:accent2>
      <a:accent3>
        <a:srgbClr val="C4AAF8"/>
      </a:accent3>
      <a:accent4>
        <a:srgbClr val="DADADA"/>
      </a:accent4>
      <a:accent5>
        <a:srgbClr val="D1DDFF"/>
      </a:accent5>
      <a:accent6>
        <a:srgbClr val="6EE76E"/>
      </a:accent6>
      <a:hlink>
        <a:srgbClr val="FFA3B3"/>
      </a:hlink>
      <a:folHlink>
        <a:srgbClr val="CECECE"/>
      </a:folHlink>
    </a:clrScheme>
    <a:fontScheme name="VideoTemplate">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defRPr>
        </a:defPPr>
      </a:lstStyle>
    </a:lnDef>
  </a:objectDefaults>
  <a:extraClrSchemeLst>
    <a:extraClrScheme>
      <a:clrScheme name="Video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Video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Video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Video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Video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Video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Video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Max_GeometricalOptics_2011_MaxVersion.ppt</Template>
  <TotalTime>95</TotalTime>
  <Words>242</Words>
  <Application>Microsoft Macintosh PowerPoint</Application>
  <PresentationFormat>On-screen Show (4:3)</PresentationFormat>
  <Paragraphs>13</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ヒラギノ角ゴ Pro W3</vt:lpstr>
      <vt:lpstr>Trebuchet MS</vt:lpstr>
      <vt:lpstr>Calibri</vt:lpstr>
      <vt:lpstr>ＭＳ Ｐゴシック</vt:lpstr>
      <vt:lpstr>Lucida Grande</vt:lpstr>
      <vt:lpstr>VideoTemplate</vt:lpstr>
      <vt:lpstr>Some Science Requirements you should consider. For each, explain why.  (1)</vt:lpstr>
      <vt:lpstr>Science Requirements you need to consider. For each, explain why. (2)</vt:lpstr>
    </vt:vector>
  </TitlesOfParts>
  <Company>UCO/Lick Observatory</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 Project: Thoughts on choosing a specific “science case”</dc:title>
  <dc:creator>Claire Max</dc:creator>
  <cp:lastModifiedBy>Claire Max</cp:lastModifiedBy>
  <cp:revision>27</cp:revision>
  <cp:lastPrinted>2011-10-23T19:13:26Z</cp:lastPrinted>
  <dcterms:created xsi:type="dcterms:W3CDTF">2011-11-08T21:16:00Z</dcterms:created>
  <dcterms:modified xsi:type="dcterms:W3CDTF">2020-02-19T21:07:05Z</dcterms:modified>
</cp:coreProperties>
</file>